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notesMasterIdLst>
    <p:notesMasterId r:id="rId2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esProps" Target="presProps.xml"/><Relationship Id="rId26" Type="http://schemas.openxmlformats.org/officeDocument/2006/relationships/viewProps" Target="viewProps.xml"/><Relationship Id="rId27" Type="http://schemas.openxmlformats.org/officeDocument/2006/relationships/theme" Target="theme/theme1.xml"/><Relationship Id="rId2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1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0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1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image" Target="../media/Slide-22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Slide-3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Slide-4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Slide-5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Slide-6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Slide-7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Slide-8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Slide-9-image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5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Company>Created by Marp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Nova — The Autonomous Cloud Delivery Platform</dc:title>
  <dc:subject>PptxGenJS Presentation</dc:subject>
  <dc:creator>Created by Marp</dc:creator>
  <cp:lastModifiedBy>Created by Marp</cp:lastModifiedBy>
  <cp:revision>1</cp:revision>
  <dcterms:created xsi:type="dcterms:W3CDTF">2026-08-11T20:10:58Z</dcterms:created>
  <dcterms:modified xsi:type="dcterms:W3CDTF">2026-08-11T20:10:58Z</dcterms:modified>
</cp:coreProperties>
</file>